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66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61" r:id="rId12"/>
    <p:sldId id="279" r:id="rId13"/>
    <p:sldId id="280" r:id="rId14"/>
    <p:sldId id="263" r:id="rId15"/>
    <p:sldId id="265" r:id="rId16"/>
    <p:sldId id="278" r:id="rId17"/>
    <p:sldId id="28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滕 敏钰" initials="滕" lastIdx="1" clrIdx="0">
    <p:extLst>
      <p:ext uri="{19B8F6BF-5375-455C-9EA6-DF929625EA0E}">
        <p15:presenceInfo xmlns:p15="http://schemas.microsoft.com/office/powerpoint/2012/main" userId="da5a29926882f7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7929B-A3A2-4384-AF11-4189C310C7E7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03689-164A-4308-AB05-9E5006CDC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43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3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64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98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8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4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80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0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34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3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0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3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2951-235C-4AD5-945C-0A55A6F706C2}" type="datetimeFigureOut">
              <a:rPr lang="zh-CN" altLang="en-US" smtClean="0"/>
              <a:t>2018/7/21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744EB-F578-4B26-8B36-1AB6A81A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7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947" y="0"/>
            <a:ext cx="14343531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30409" y="1232452"/>
            <a:ext cx="2461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</a:rPr>
              <a:t>登陆界面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8313" y="2842591"/>
            <a:ext cx="5536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3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83324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数量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价格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购物车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316935" y="6271592"/>
            <a:ext cx="9114182" cy="407504"/>
            <a:chOff x="1316936" y="6370983"/>
            <a:chExt cx="9457081" cy="407504"/>
          </a:xfrm>
        </p:grpSpPr>
        <p:sp>
          <p:nvSpPr>
            <p:cNvPr id="16" name="矩形 15"/>
            <p:cNvSpPr/>
            <p:nvPr/>
          </p:nvSpPr>
          <p:spPr>
            <a:xfrm>
              <a:off x="9397223" y="6370983"/>
              <a:ext cx="1376794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结算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16936" y="6370983"/>
              <a:ext cx="8080287" cy="40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dirty="0" smtClean="0"/>
                <a:t>（浮动）已选商品信息 优惠信息 总价格</a:t>
              </a:r>
              <a:endParaRPr lang="zh-CN" altLang="en-US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319714" y="1079495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√</a:t>
            </a:r>
          </a:p>
        </p:txBody>
      </p:sp>
      <p:sp>
        <p:nvSpPr>
          <p:cNvPr id="20" name="矩形 19"/>
          <p:cNvSpPr/>
          <p:nvPr/>
        </p:nvSpPr>
        <p:spPr>
          <a:xfrm>
            <a:off x="1319714" y="269351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19714" y="4313590"/>
            <a:ext cx="180000" cy="18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0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343531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47498" y="2266545"/>
            <a:ext cx="3492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Order 1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9847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307" y="0"/>
            <a:ext cx="1434353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1923" y="3336587"/>
            <a:ext cx="2256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Order 2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877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9556" y="755374"/>
            <a:ext cx="1401418" cy="133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头像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919252" y="2256182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用户名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19252" y="2773017"/>
            <a:ext cx="1302026" cy="34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72869" y="3402495"/>
            <a:ext cx="1398105" cy="298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购物车</a:t>
            </a:r>
          </a:p>
        </p:txBody>
      </p:sp>
      <p:sp>
        <p:nvSpPr>
          <p:cNvPr id="10" name="矩形 9"/>
          <p:cNvSpPr/>
          <p:nvPr/>
        </p:nvSpPr>
        <p:spPr>
          <a:xfrm>
            <a:off x="2177243" y="1202635"/>
            <a:ext cx="6430618" cy="288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我的</a:t>
            </a:r>
            <a:r>
              <a:rPr lang="zh-CN" altLang="en-US" dirty="0" smtClean="0"/>
              <a:t>订单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52395" y="1691308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350327" y="508000"/>
            <a:ext cx="308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买家 </a:t>
            </a:r>
            <a:r>
              <a:rPr lang="en-US" altLang="zh-CN" dirty="0" smtClean="0"/>
              <a:t>my account 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2141882" y="3221932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141882" y="4752556"/>
            <a:ext cx="6480314" cy="147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订单信息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385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导航栏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16935" y="1073430"/>
            <a:ext cx="9114182" cy="1441174"/>
            <a:chOff x="1421296" y="1530626"/>
            <a:chExt cx="9114182" cy="1441174"/>
          </a:xfrm>
        </p:grpSpPr>
        <p:sp>
          <p:nvSpPr>
            <p:cNvPr id="5" name="矩形 4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16935" y="2693510"/>
            <a:ext cx="9114182" cy="1441174"/>
            <a:chOff x="1421296" y="1530626"/>
            <a:chExt cx="9114182" cy="1441174"/>
          </a:xfrm>
        </p:grpSpPr>
        <p:sp>
          <p:nvSpPr>
            <p:cNvPr id="9" name="矩形 8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6935" y="4313590"/>
            <a:ext cx="9114182" cy="1441174"/>
            <a:chOff x="1421296" y="1530626"/>
            <a:chExt cx="9114182" cy="1441174"/>
          </a:xfrm>
        </p:grpSpPr>
        <p:sp>
          <p:nvSpPr>
            <p:cNvPr id="12" name="矩形 11"/>
            <p:cNvSpPr/>
            <p:nvPr/>
          </p:nvSpPr>
          <p:spPr>
            <a:xfrm>
              <a:off x="1421296" y="1530626"/>
              <a:ext cx="16399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图片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9122" y="1530626"/>
              <a:ext cx="7126356" cy="1441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r"/>
              <a:r>
                <a:rPr lang="zh-CN" altLang="en-US" dirty="0" smtClean="0"/>
                <a:t>评论</a:t>
              </a:r>
              <a:endParaRPr lang="en-US" altLang="zh-CN" dirty="0" smtClean="0"/>
            </a:p>
            <a:p>
              <a:pPr algn="r"/>
              <a:r>
                <a:rPr lang="zh-CN" altLang="en-US" dirty="0" smtClean="0"/>
                <a:t>再次购买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87626" y="412476"/>
            <a:ext cx="3508513" cy="48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网站</a:t>
            </a:r>
            <a:r>
              <a:rPr lang="en-US" altLang="zh-CN" dirty="0" smtClean="0"/>
              <a:t>LOGO </a:t>
            </a:r>
            <a:r>
              <a:rPr lang="zh-CN" altLang="en-US" dirty="0" smtClean="0"/>
              <a:t>历史订单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316935" y="5883965"/>
            <a:ext cx="9114182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3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4157" cy="69660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1297" y="1202635"/>
            <a:ext cx="5546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商品列表</a:t>
            </a:r>
            <a:r>
              <a:rPr lang="en-US" altLang="zh-CN" sz="8800" dirty="0" smtClean="0"/>
              <a:t>1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801131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4461" cy="69381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8660" y="964096"/>
            <a:ext cx="5496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商品列表</a:t>
            </a:r>
            <a:r>
              <a:rPr lang="en-US" altLang="zh-CN" sz="8800" dirty="0" smtClean="0"/>
              <a:t>2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34420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002" y="0"/>
            <a:ext cx="1434353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078" y="993913"/>
            <a:ext cx="25344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>
                <a:solidFill>
                  <a:schemeClr val="bg1"/>
                </a:solidFill>
              </a:rPr>
              <a:t>注册界面</a:t>
            </a:r>
            <a:endParaRPr lang="zh-CN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0" y="0"/>
            <a:ext cx="12195313" cy="695490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600" y="1928191"/>
            <a:ext cx="2852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</a:rPr>
              <a:t>首页</a:t>
            </a:r>
            <a:r>
              <a:rPr lang="en-US" altLang="zh-CN" sz="8000" dirty="0" smtClean="0">
                <a:solidFill>
                  <a:schemeClr val="bg1"/>
                </a:solidFill>
              </a:rPr>
              <a:t>1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4461" y="397565"/>
            <a:ext cx="3339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28202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6165" y="834887"/>
            <a:ext cx="3289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首页</a:t>
            </a:r>
            <a:r>
              <a:rPr lang="en-US" altLang="zh-CN" sz="8000" dirty="0"/>
              <a:t>3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9230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783" y="1451113"/>
            <a:ext cx="5158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1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11966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4339" cy="69493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626" y="496957"/>
            <a:ext cx="48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店铺详情</a:t>
            </a:r>
            <a:r>
              <a:rPr lang="en-US" altLang="zh-CN" sz="8000" dirty="0" smtClean="0"/>
              <a:t>2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27920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4157" cy="69660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9826" y="884582"/>
            <a:ext cx="54068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1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70280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64278" cy="69549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7566" y="4721087"/>
            <a:ext cx="5963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 smtClean="0"/>
              <a:t>商品详情</a:t>
            </a:r>
            <a:r>
              <a:rPr lang="en-US" altLang="zh-CN" sz="8800" dirty="0" smtClean="0"/>
              <a:t>2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28803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112</Words>
  <Application>Microsoft Office PowerPoint</Application>
  <PresentationFormat>宽屏</PresentationFormat>
  <Paragraphs>64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滕 敏钰</dc:creator>
  <cp:lastModifiedBy>lin chaokun</cp:lastModifiedBy>
  <cp:revision>34</cp:revision>
  <dcterms:created xsi:type="dcterms:W3CDTF">2018-07-19T01:43:10Z</dcterms:created>
  <dcterms:modified xsi:type="dcterms:W3CDTF">2018-07-21T08:29:46Z</dcterms:modified>
</cp:coreProperties>
</file>